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00" y="-852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9/11/2023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 ROOMS AND SUITES IKE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Προγράμματα)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Άλλο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252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JULIANA</cp:lastModifiedBy>
  <cp:revision>56</cp:revision>
  <cp:lastPrinted>2019-12-05T14:31:53Z</cp:lastPrinted>
  <dcterms:created xsi:type="dcterms:W3CDTF">2018-02-13T12:16:57Z</dcterms:created>
  <dcterms:modified xsi:type="dcterms:W3CDTF">2023-11-09T10:17:59Z</dcterms:modified>
</cp:coreProperties>
</file>